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6" r:id="rId2"/>
    <p:sldId id="2621" r:id="rId3"/>
    <p:sldId id="2626" r:id="rId4"/>
    <p:sldId id="2625" r:id="rId5"/>
    <p:sldId id="2624" r:id="rId6"/>
    <p:sldId id="2628" r:id="rId7"/>
    <p:sldId id="2619" r:id="rId8"/>
    <p:sldId id="2627" r:id="rId9"/>
    <p:sldId id="262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2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224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2AE2C-0874-BA48-8A1E-2CC78689B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54827-6A0C-F948-B35B-55ECFD339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0C9B5-9A5E-694C-B384-DF04B4AE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B8C-E678-F045-BBAA-FFBD0E03A5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524EC-DEE4-1D42-A72E-F364181C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1BD12-9221-1740-BE18-4429A520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6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FC46-E344-5A42-AE61-FF8C96E7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692C2-D606-6D49-8594-81EAC83BC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64739-E672-1345-8F7D-0DAF587B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B8C-E678-F045-BBAA-FFBD0E03A5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23FB0-DF14-5544-823A-00EF72D3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B91DA-0B54-2F4D-B0A6-65598AF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585555-3F26-6B45-9F5C-84D38CF81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564C3C-6D00-BA4D-B3C2-59D07D000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22C01-7024-6A42-9B09-5F60D8EA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B8C-E678-F045-BBAA-FFBD0E03A5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5E964-56D9-2043-9AB3-D562903A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6F5E7-F449-E14F-B549-56FF9B97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3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18DF-BAB7-7E43-9B24-3A2A6BB1A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0B24D-2375-5E48-920B-3BAEE0DCD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E184A-F5B9-0247-9B9B-5C1C0B42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B8C-E678-F045-BBAA-FFBD0E03A5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1BD63-9CC9-4A4E-968A-8B870DF9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B3C0-B241-1A49-9B5F-9675E168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3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F73F4-D94B-414E-8F88-CEF7E655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F372F-44DD-0440-ADBC-77FD0F771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37CA4-D849-0147-A002-701869F1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B8C-E678-F045-BBAA-FFBD0E03A5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C0459-3DCB-A94F-8C73-B8133174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87141-1B37-F347-AD03-2CAF846C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9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8525-1F11-EF41-848D-6CE6E09C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585AF-3743-044A-B49E-B19A0A233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D323B-207F-D647-927C-12BEA1D6B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BA1F2-8458-544F-8203-C10280912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B8C-E678-F045-BBAA-FFBD0E03A5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BCEC3-6702-3941-A339-393A15C0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CAEA7-B1DB-6942-B3C7-41B3858E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5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814A0-8924-D640-AB20-BD24DEEB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80787-B8EE-4C4A-B411-953B921D0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68D5D-538F-3B4E-B702-DB096BDC0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E52CA-B89B-A44F-81CB-8BA99B7F2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CBF301-B033-CA4D-9385-15012C781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D376A7-AC2A-D84D-9C47-7EDE3BEF5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B8C-E678-F045-BBAA-FFBD0E03A5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B2404-098F-CD45-AD60-59708245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6D0818-23BD-B943-95DF-B55624600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6F38-DB65-5B4C-9802-2936460F9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B1BE86-1B76-8F4F-945D-9786AB1B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B8C-E678-F045-BBAA-FFBD0E03A5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3416A-66D3-2849-8C78-E0974261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8863C-9DB2-3C47-B45A-C2CF6189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6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793D2-4E2D-1340-B094-B3A31480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B8C-E678-F045-BBAA-FFBD0E03A5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81722-B8E5-BF41-937E-AC86F596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AC178-9529-8449-BAC2-8AD4AE76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9C2F1-58D9-0445-A325-303115E9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51B53-A2CA-FC44-A470-ECBD3F84E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05FD3-6891-CA48-94DE-9CF7ADD69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FF5-11F4-1A44-8C92-F06026709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B8C-E678-F045-BBAA-FFBD0E03A5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32B40-EF98-5E48-922D-077CF1C9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DC1AE-8AFC-6E46-9321-5C87EC14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3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3D04-7111-3E4C-891B-353CA56D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B4D38-2045-B04B-87CE-203861063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BB983-A6F2-F04D-A402-28F2A45AC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D2CA0-B3DB-7941-B3E0-CA6C422E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B8C-E678-F045-BBAA-FFBD0E03A5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85463-B573-DC4F-90FC-1DE135E5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1FC05-07C7-8645-9F35-619C51003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0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076FE8-FC59-F74D-8815-BEA04360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2AA8E-6C19-2944-BBB9-3680B87E4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6300E-1D54-FD4B-B33F-03707E756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BFB8C-E678-F045-BBAA-FFBD0E03A5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B2905-AE10-CF4B-96A9-E2289C3CB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12CF2-0950-1742-8B71-F49CF39BB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4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2D5BEE-2127-4AE7-B44F-12023D3975DD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4000" b="1" dirty="0"/>
              <a:t>OFF-MARKET PROPERTY SALES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5211F-1E47-604D-B131-0F784E67BEA9}"/>
              </a:ext>
            </a:extLst>
          </p:cNvPr>
          <p:cNvSpPr/>
          <p:nvPr/>
        </p:nvSpPr>
        <p:spPr>
          <a:xfrm>
            <a:off x="0" y="6118412"/>
            <a:ext cx="12192000" cy="759256"/>
          </a:xfrm>
          <a:prstGeom prst="rect">
            <a:avLst/>
          </a:prstGeom>
          <a:solidFill>
            <a:srgbClr val="1D355E"/>
          </a:solidFill>
          <a:ln>
            <a:solidFill>
              <a:srgbClr val="001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Google Shape;795;p80">
            <a:extLst>
              <a:ext uri="{FF2B5EF4-FFF2-40B4-BE49-F238E27FC236}">
                <a16:creationId xmlns:a16="http://schemas.microsoft.com/office/drawing/2014/main" id="{3FF6F8E0-BBEA-E643-903E-D4EC62BC34D6}"/>
              </a:ext>
            </a:extLst>
          </p:cNvPr>
          <p:cNvSpPr txBox="1"/>
          <p:nvPr/>
        </p:nvSpPr>
        <p:spPr>
          <a:xfrm>
            <a:off x="1185754" y="6248671"/>
            <a:ext cx="9618470" cy="42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AU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62977D8-C4BC-2D43-B189-679BC091C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t="34667" r="26412" b="34745"/>
          <a:stretch/>
        </p:blipFill>
        <p:spPr>
          <a:xfrm>
            <a:off x="10217564" y="6182626"/>
            <a:ext cx="1802249" cy="66434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DFFB4-5B39-1C46-B725-8627CC5C5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143000"/>
            <a:ext cx="7025640" cy="5033963"/>
          </a:xfrm>
        </p:spPr>
        <p:txBody>
          <a:bodyPr>
            <a:normAutofit/>
          </a:bodyPr>
          <a:lstStyle/>
          <a:p>
            <a:r>
              <a:rPr lang="en-AU" sz="4400" dirty="0"/>
              <a:t>Vendors not listing online</a:t>
            </a:r>
          </a:p>
          <a:p>
            <a:r>
              <a:rPr lang="en-AU" sz="4400" dirty="0"/>
              <a:t>50% of stock right now sold privately and on the quiet</a:t>
            </a:r>
          </a:p>
          <a:p>
            <a:r>
              <a:rPr lang="en-AU" sz="4400" dirty="0"/>
              <a:t>Usually agents only have 20 per cent of stock sold off-market.</a:t>
            </a:r>
          </a:p>
          <a:p>
            <a:endParaRPr lang="en-AU" sz="4400" dirty="0"/>
          </a:p>
          <a:p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78C895-C459-A748-8636-9E31167CA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619" y="1790700"/>
            <a:ext cx="447119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8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2D5BEE-2127-4AE7-B44F-12023D3975DD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4000" b="1" dirty="0"/>
              <a:t>ACTION RESULTS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5211F-1E47-604D-B131-0F784E67BEA9}"/>
              </a:ext>
            </a:extLst>
          </p:cNvPr>
          <p:cNvSpPr/>
          <p:nvPr/>
        </p:nvSpPr>
        <p:spPr>
          <a:xfrm>
            <a:off x="0" y="6118412"/>
            <a:ext cx="12192000" cy="759256"/>
          </a:xfrm>
          <a:prstGeom prst="rect">
            <a:avLst/>
          </a:prstGeom>
          <a:solidFill>
            <a:srgbClr val="1D355E"/>
          </a:solidFill>
          <a:ln>
            <a:solidFill>
              <a:srgbClr val="001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Google Shape;795;p80">
            <a:extLst>
              <a:ext uri="{FF2B5EF4-FFF2-40B4-BE49-F238E27FC236}">
                <a16:creationId xmlns:a16="http://schemas.microsoft.com/office/drawing/2014/main" id="{3FF6F8E0-BBEA-E643-903E-D4EC62BC34D6}"/>
              </a:ext>
            </a:extLst>
          </p:cNvPr>
          <p:cNvSpPr txBox="1"/>
          <p:nvPr/>
        </p:nvSpPr>
        <p:spPr>
          <a:xfrm>
            <a:off x="1185754" y="6248671"/>
            <a:ext cx="9618470" cy="42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AU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62977D8-C4BC-2D43-B189-679BC091C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t="34667" r="26412" b="34745"/>
          <a:stretch/>
        </p:blipFill>
        <p:spPr>
          <a:xfrm>
            <a:off x="10217564" y="6182626"/>
            <a:ext cx="1802249" cy="66434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DFFB4-5B39-1C46-B725-8627CC5C5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2259"/>
            <a:ext cx="10252166" cy="5284704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83D89B-48F3-6F46-8B1B-9154FB45B8CC}"/>
              </a:ext>
            </a:extLst>
          </p:cNvPr>
          <p:cNvSpPr/>
          <p:nvPr/>
        </p:nvSpPr>
        <p:spPr>
          <a:xfrm>
            <a:off x="539827" y="1036321"/>
            <a:ext cx="62267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431 scheduled auctions across the combined capital cities over the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Down on the 1,922 over the previous week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Lower volumes due to Anzac day on Saturday?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Combined with ongoing restrictions around on-site auctions.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 the 223 results collected, a success rate of 40.5% was returned with 44% reportedly being withdrawn.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According to preliminary results, 56.5% of the 92 sold results had sold prior to the scheduled auction date.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F4F20-4F2E-C942-9B4B-8E224F34C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718" y="1447800"/>
            <a:ext cx="4988848" cy="34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0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2D5BEE-2127-4AE7-B44F-12023D3975DD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4000" b="1" dirty="0"/>
              <a:t>AUCTION RESULTS PER CITY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5211F-1E47-604D-B131-0F784E67BEA9}"/>
              </a:ext>
            </a:extLst>
          </p:cNvPr>
          <p:cNvSpPr/>
          <p:nvPr/>
        </p:nvSpPr>
        <p:spPr>
          <a:xfrm>
            <a:off x="0" y="6118412"/>
            <a:ext cx="12192000" cy="759256"/>
          </a:xfrm>
          <a:prstGeom prst="rect">
            <a:avLst/>
          </a:prstGeom>
          <a:solidFill>
            <a:srgbClr val="1D355E"/>
          </a:solidFill>
          <a:ln>
            <a:solidFill>
              <a:srgbClr val="001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Google Shape;795;p80">
            <a:extLst>
              <a:ext uri="{FF2B5EF4-FFF2-40B4-BE49-F238E27FC236}">
                <a16:creationId xmlns:a16="http://schemas.microsoft.com/office/drawing/2014/main" id="{3FF6F8E0-BBEA-E643-903E-D4EC62BC34D6}"/>
              </a:ext>
            </a:extLst>
          </p:cNvPr>
          <p:cNvSpPr txBox="1"/>
          <p:nvPr/>
        </p:nvSpPr>
        <p:spPr>
          <a:xfrm>
            <a:off x="1185754" y="6248671"/>
            <a:ext cx="9618470" cy="42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AU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62977D8-C4BC-2D43-B189-679BC091C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t="34667" r="26412" b="34745"/>
          <a:stretch/>
        </p:blipFill>
        <p:spPr>
          <a:xfrm>
            <a:off x="10217564" y="6182626"/>
            <a:ext cx="1802249" cy="664345"/>
          </a:xfrm>
          <a:prstGeom prst="rect">
            <a:avLst/>
          </a:prstGeom>
        </p:spPr>
      </p:pic>
      <p:pic>
        <p:nvPicPr>
          <p:cNvPr id="3" name="Content Placeholder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55951DC-6572-5E47-A348-4ED014539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23" t="33230" r="62074" b="41438"/>
          <a:stretch/>
        </p:blipFill>
        <p:spPr>
          <a:xfrm>
            <a:off x="579120" y="995121"/>
            <a:ext cx="10622280" cy="5049937"/>
          </a:xfrm>
        </p:spPr>
      </p:pic>
    </p:spTree>
    <p:extLst>
      <p:ext uri="{BB962C8B-B14F-4D97-AF65-F5344CB8AC3E}">
        <p14:creationId xmlns:p14="http://schemas.microsoft.com/office/powerpoint/2010/main" val="148214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2D5BEE-2127-4AE7-B44F-12023D3975DD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4000" b="1" dirty="0"/>
              <a:t>AUCTION RESULTS BY POSTCODE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5211F-1E47-604D-B131-0F784E67BEA9}"/>
              </a:ext>
            </a:extLst>
          </p:cNvPr>
          <p:cNvSpPr/>
          <p:nvPr/>
        </p:nvSpPr>
        <p:spPr>
          <a:xfrm>
            <a:off x="0" y="6118412"/>
            <a:ext cx="12192000" cy="759256"/>
          </a:xfrm>
          <a:prstGeom prst="rect">
            <a:avLst/>
          </a:prstGeom>
          <a:solidFill>
            <a:srgbClr val="1D355E"/>
          </a:solidFill>
          <a:ln>
            <a:solidFill>
              <a:srgbClr val="001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Google Shape;795;p80">
            <a:extLst>
              <a:ext uri="{FF2B5EF4-FFF2-40B4-BE49-F238E27FC236}">
                <a16:creationId xmlns:a16="http://schemas.microsoft.com/office/drawing/2014/main" id="{3FF6F8E0-BBEA-E643-903E-D4EC62BC34D6}"/>
              </a:ext>
            </a:extLst>
          </p:cNvPr>
          <p:cNvSpPr txBox="1"/>
          <p:nvPr/>
        </p:nvSpPr>
        <p:spPr>
          <a:xfrm>
            <a:off x="1185754" y="6248671"/>
            <a:ext cx="9618470" cy="42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AU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62977D8-C4BC-2D43-B189-679BC091C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t="34667" r="26412" b="34745"/>
          <a:stretch/>
        </p:blipFill>
        <p:spPr>
          <a:xfrm>
            <a:off x="10217564" y="6182626"/>
            <a:ext cx="1802249" cy="664345"/>
          </a:xfrm>
          <a:prstGeom prst="rect">
            <a:avLst/>
          </a:prstGeom>
        </p:spPr>
      </p:pic>
      <p:pic>
        <p:nvPicPr>
          <p:cNvPr id="3" name="Content Placeholder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0880E1-C448-E548-946C-3BFFD9C8E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697" t="13061" r="25415" b="9481"/>
          <a:stretch/>
        </p:blipFill>
        <p:spPr>
          <a:xfrm>
            <a:off x="3470313" y="774369"/>
            <a:ext cx="4131325" cy="5278914"/>
          </a:xfrm>
        </p:spPr>
      </p:pic>
    </p:spTree>
    <p:extLst>
      <p:ext uri="{BB962C8B-B14F-4D97-AF65-F5344CB8AC3E}">
        <p14:creationId xmlns:p14="http://schemas.microsoft.com/office/powerpoint/2010/main" val="428415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2D5BEE-2127-4AE7-B44F-12023D3975DD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4000" b="1" dirty="0"/>
              <a:t>LISTINGS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5211F-1E47-604D-B131-0F784E67BEA9}"/>
              </a:ext>
            </a:extLst>
          </p:cNvPr>
          <p:cNvSpPr/>
          <p:nvPr/>
        </p:nvSpPr>
        <p:spPr>
          <a:xfrm>
            <a:off x="0" y="6118412"/>
            <a:ext cx="12192000" cy="759256"/>
          </a:xfrm>
          <a:prstGeom prst="rect">
            <a:avLst/>
          </a:prstGeom>
          <a:solidFill>
            <a:srgbClr val="1D355E"/>
          </a:solidFill>
          <a:ln>
            <a:solidFill>
              <a:srgbClr val="001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Google Shape;795;p80">
            <a:extLst>
              <a:ext uri="{FF2B5EF4-FFF2-40B4-BE49-F238E27FC236}">
                <a16:creationId xmlns:a16="http://schemas.microsoft.com/office/drawing/2014/main" id="{3FF6F8E0-BBEA-E643-903E-D4EC62BC34D6}"/>
              </a:ext>
            </a:extLst>
          </p:cNvPr>
          <p:cNvSpPr txBox="1"/>
          <p:nvPr/>
        </p:nvSpPr>
        <p:spPr>
          <a:xfrm>
            <a:off x="1185754" y="6248671"/>
            <a:ext cx="9618470" cy="42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AU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62977D8-C4BC-2D43-B189-679BC091C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t="34667" r="26412" b="34745"/>
          <a:stretch/>
        </p:blipFill>
        <p:spPr>
          <a:xfrm>
            <a:off x="10217564" y="6182626"/>
            <a:ext cx="1802249" cy="664345"/>
          </a:xfrm>
          <a:prstGeom prst="rect">
            <a:avLst/>
          </a:prstGeom>
        </p:spPr>
      </p:pic>
      <p:pic>
        <p:nvPicPr>
          <p:cNvPr id="3" name="Content Placeholder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AAD500-BA05-4F4B-A1BE-9EF9E2D56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253" t="19029" r="25152" b="38031"/>
          <a:stretch/>
        </p:blipFill>
        <p:spPr>
          <a:xfrm>
            <a:off x="1068636" y="949054"/>
            <a:ext cx="10366871" cy="5096004"/>
          </a:xfrm>
        </p:spPr>
      </p:pic>
    </p:spTree>
    <p:extLst>
      <p:ext uri="{BB962C8B-B14F-4D97-AF65-F5344CB8AC3E}">
        <p14:creationId xmlns:p14="http://schemas.microsoft.com/office/powerpoint/2010/main" val="4086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2D5BEE-2127-4AE7-B44F-12023D3975DD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4000" b="1" dirty="0"/>
              <a:t>LISTINGS BY CITY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5211F-1E47-604D-B131-0F784E67BEA9}"/>
              </a:ext>
            </a:extLst>
          </p:cNvPr>
          <p:cNvSpPr/>
          <p:nvPr/>
        </p:nvSpPr>
        <p:spPr>
          <a:xfrm>
            <a:off x="0" y="6118412"/>
            <a:ext cx="12192000" cy="759256"/>
          </a:xfrm>
          <a:prstGeom prst="rect">
            <a:avLst/>
          </a:prstGeom>
          <a:solidFill>
            <a:srgbClr val="1D355E"/>
          </a:solidFill>
          <a:ln>
            <a:solidFill>
              <a:srgbClr val="001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Google Shape;795;p80">
            <a:extLst>
              <a:ext uri="{FF2B5EF4-FFF2-40B4-BE49-F238E27FC236}">
                <a16:creationId xmlns:a16="http://schemas.microsoft.com/office/drawing/2014/main" id="{3FF6F8E0-BBEA-E643-903E-D4EC62BC34D6}"/>
              </a:ext>
            </a:extLst>
          </p:cNvPr>
          <p:cNvSpPr txBox="1"/>
          <p:nvPr/>
        </p:nvSpPr>
        <p:spPr>
          <a:xfrm>
            <a:off x="1185754" y="6248671"/>
            <a:ext cx="9618470" cy="42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AU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62977D8-C4BC-2D43-B189-679BC091C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t="34667" r="26412" b="34745"/>
          <a:stretch/>
        </p:blipFill>
        <p:spPr>
          <a:xfrm>
            <a:off x="10217564" y="6182626"/>
            <a:ext cx="1802249" cy="664345"/>
          </a:xfrm>
          <a:prstGeom prst="rect">
            <a:avLst/>
          </a:prstGeom>
        </p:spPr>
      </p:pic>
      <p:pic>
        <p:nvPicPr>
          <p:cNvPr id="3" name="Content Placeholder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D9239CD-9060-094F-8AC9-16DC25193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86" t="54486" r="66261" b="10282"/>
          <a:stretch/>
        </p:blipFill>
        <p:spPr>
          <a:xfrm>
            <a:off x="2786800" y="892259"/>
            <a:ext cx="6618399" cy="5068521"/>
          </a:xfrm>
        </p:spPr>
      </p:pic>
    </p:spTree>
    <p:extLst>
      <p:ext uri="{BB962C8B-B14F-4D97-AF65-F5344CB8AC3E}">
        <p14:creationId xmlns:p14="http://schemas.microsoft.com/office/powerpoint/2010/main" val="145112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2D5BEE-2127-4AE7-B44F-12023D3975DD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4000" b="1" dirty="0"/>
              <a:t>HOUSE PRICES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5211F-1E47-604D-B131-0F784E67BEA9}"/>
              </a:ext>
            </a:extLst>
          </p:cNvPr>
          <p:cNvSpPr/>
          <p:nvPr/>
        </p:nvSpPr>
        <p:spPr>
          <a:xfrm>
            <a:off x="0" y="6118412"/>
            <a:ext cx="12192000" cy="759256"/>
          </a:xfrm>
          <a:prstGeom prst="rect">
            <a:avLst/>
          </a:prstGeom>
          <a:solidFill>
            <a:srgbClr val="1D355E"/>
          </a:solidFill>
          <a:ln>
            <a:solidFill>
              <a:srgbClr val="001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Google Shape;795;p80">
            <a:extLst>
              <a:ext uri="{FF2B5EF4-FFF2-40B4-BE49-F238E27FC236}">
                <a16:creationId xmlns:a16="http://schemas.microsoft.com/office/drawing/2014/main" id="{3FF6F8E0-BBEA-E643-903E-D4EC62BC34D6}"/>
              </a:ext>
            </a:extLst>
          </p:cNvPr>
          <p:cNvSpPr txBox="1"/>
          <p:nvPr/>
        </p:nvSpPr>
        <p:spPr>
          <a:xfrm>
            <a:off x="1185754" y="6248671"/>
            <a:ext cx="9618470" cy="42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AU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62977D8-C4BC-2D43-B189-679BC091C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t="34667" r="26412" b="34745"/>
          <a:stretch/>
        </p:blipFill>
        <p:spPr>
          <a:xfrm>
            <a:off x="10217564" y="6182626"/>
            <a:ext cx="1802249" cy="664345"/>
          </a:xfrm>
          <a:prstGeom prst="rect">
            <a:avLst/>
          </a:prstGeom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31D711-5AEE-7E42-9726-DF01E51BA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306" t="20924" r="24758" b="16982"/>
          <a:stretch/>
        </p:blipFill>
        <p:spPr>
          <a:xfrm>
            <a:off x="2506704" y="828045"/>
            <a:ext cx="7557572" cy="4976526"/>
          </a:xfrm>
        </p:spPr>
      </p:pic>
    </p:spTree>
    <p:extLst>
      <p:ext uri="{BB962C8B-B14F-4D97-AF65-F5344CB8AC3E}">
        <p14:creationId xmlns:p14="http://schemas.microsoft.com/office/powerpoint/2010/main" val="381161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2D5BEE-2127-4AE7-B44F-12023D3975DD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4000" b="1" dirty="0"/>
              <a:t>HOUSE PRICES BY CITY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5211F-1E47-604D-B131-0F784E67BEA9}"/>
              </a:ext>
            </a:extLst>
          </p:cNvPr>
          <p:cNvSpPr/>
          <p:nvPr/>
        </p:nvSpPr>
        <p:spPr>
          <a:xfrm>
            <a:off x="0" y="6118412"/>
            <a:ext cx="12192000" cy="759256"/>
          </a:xfrm>
          <a:prstGeom prst="rect">
            <a:avLst/>
          </a:prstGeom>
          <a:solidFill>
            <a:srgbClr val="1D355E"/>
          </a:solidFill>
          <a:ln>
            <a:solidFill>
              <a:srgbClr val="001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Google Shape;795;p80">
            <a:extLst>
              <a:ext uri="{FF2B5EF4-FFF2-40B4-BE49-F238E27FC236}">
                <a16:creationId xmlns:a16="http://schemas.microsoft.com/office/drawing/2014/main" id="{3FF6F8E0-BBEA-E643-903E-D4EC62BC34D6}"/>
              </a:ext>
            </a:extLst>
          </p:cNvPr>
          <p:cNvSpPr txBox="1"/>
          <p:nvPr/>
        </p:nvSpPr>
        <p:spPr>
          <a:xfrm>
            <a:off x="1185754" y="6248671"/>
            <a:ext cx="9618470" cy="42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AU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62977D8-C4BC-2D43-B189-679BC091C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t="34667" r="26412" b="34745"/>
          <a:stretch/>
        </p:blipFill>
        <p:spPr>
          <a:xfrm>
            <a:off x="10217564" y="6182626"/>
            <a:ext cx="1802249" cy="664345"/>
          </a:xfrm>
          <a:prstGeom prst="rect">
            <a:avLst/>
          </a:prstGeom>
        </p:spPr>
      </p:pic>
      <p:pic>
        <p:nvPicPr>
          <p:cNvPr id="3" name="Content Placeholder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DBB7F5A-C744-2A4F-AFE8-9C606B3E5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803" t="10517" r="60438" b="58036"/>
          <a:stretch/>
        </p:blipFill>
        <p:spPr>
          <a:xfrm>
            <a:off x="1808188" y="892259"/>
            <a:ext cx="8996036" cy="5086764"/>
          </a:xfrm>
        </p:spPr>
      </p:pic>
    </p:spTree>
    <p:extLst>
      <p:ext uri="{BB962C8B-B14F-4D97-AF65-F5344CB8AC3E}">
        <p14:creationId xmlns:p14="http://schemas.microsoft.com/office/powerpoint/2010/main" val="66450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2D5BEE-2127-4AE7-B44F-12023D3975DD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4000" b="1" dirty="0"/>
              <a:t>MEDIAN HOUSE AND UNIT PRICES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5211F-1E47-604D-B131-0F784E67BEA9}"/>
              </a:ext>
            </a:extLst>
          </p:cNvPr>
          <p:cNvSpPr/>
          <p:nvPr/>
        </p:nvSpPr>
        <p:spPr>
          <a:xfrm>
            <a:off x="0" y="6118412"/>
            <a:ext cx="12192000" cy="759256"/>
          </a:xfrm>
          <a:prstGeom prst="rect">
            <a:avLst/>
          </a:prstGeom>
          <a:solidFill>
            <a:srgbClr val="1D355E"/>
          </a:solidFill>
          <a:ln>
            <a:solidFill>
              <a:srgbClr val="001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Google Shape;795;p80">
            <a:extLst>
              <a:ext uri="{FF2B5EF4-FFF2-40B4-BE49-F238E27FC236}">
                <a16:creationId xmlns:a16="http://schemas.microsoft.com/office/drawing/2014/main" id="{3FF6F8E0-BBEA-E643-903E-D4EC62BC34D6}"/>
              </a:ext>
            </a:extLst>
          </p:cNvPr>
          <p:cNvSpPr txBox="1"/>
          <p:nvPr/>
        </p:nvSpPr>
        <p:spPr>
          <a:xfrm>
            <a:off x="1185754" y="6248671"/>
            <a:ext cx="9618470" cy="42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AU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62977D8-C4BC-2D43-B189-679BC091C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t="34667" r="26412" b="34745"/>
          <a:stretch/>
        </p:blipFill>
        <p:spPr>
          <a:xfrm>
            <a:off x="10217564" y="6182626"/>
            <a:ext cx="1802249" cy="664345"/>
          </a:xfrm>
          <a:prstGeom prst="rect">
            <a:avLst/>
          </a:prstGeom>
        </p:spPr>
      </p:pic>
      <p:pic>
        <p:nvPicPr>
          <p:cNvPr id="3" name="Content Placeholder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C51FFA-291D-D34C-ACB8-064ADDFE4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40" t="29155" r="17708" b="39406"/>
          <a:stretch/>
        </p:blipFill>
        <p:spPr>
          <a:xfrm>
            <a:off x="1" y="1479453"/>
            <a:ext cx="12191999" cy="3077307"/>
          </a:xfrm>
        </p:spPr>
      </p:pic>
    </p:spTree>
    <p:extLst>
      <p:ext uri="{BB962C8B-B14F-4D97-AF65-F5344CB8AC3E}">
        <p14:creationId xmlns:p14="http://schemas.microsoft.com/office/powerpoint/2010/main" val="3686555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25176</TotalTime>
  <Words>144</Words>
  <Application>Microsoft Macintosh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Grubisa</dc:creator>
  <cp:lastModifiedBy>Kevin Grubisa</cp:lastModifiedBy>
  <cp:revision>64</cp:revision>
  <dcterms:created xsi:type="dcterms:W3CDTF">2020-03-29T22:17:56Z</dcterms:created>
  <dcterms:modified xsi:type="dcterms:W3CDTF">2020-04-28T20:55:24Z</dcterms:modified>
</cp:coreProperties>
</file>